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9722-5868-45F8-92B3-3733C0CE6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Writing workshop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1C220-C4E9-4AEB-9CC3-1676DAE9B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Writing in reception</a:t>
            </a:r>
          </a:p>
        </p:txBody>
      </p:sp>
    </p:spTree>
    <p:extLst>
      <p:ext uri="{BB962C8B-B14F-4D97-AF65-F5344CB8AC3E}">
        <p14:creationId xmlns:p14="http://schemas.microsoft.com/office/powerpoint/2010/main" val="34587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485B-D18B-416D-AD7E-58AB0EF2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Early Learning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D6A4-715C-4024-B5A2-F27BC1D7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>
                <a:latin typeface="SassoonPrimaryInfant" pitchFamily="2" charset="0"/>
              </a:rPr>
              <a:t>Write recognisable letters most of which are correctly formed.</a:t>
            </a:r>
          </a:p>
          <a:p>
            <a:r>
              <a:rPr lang="en-GB" sz="3200" dirty="0">
                <a:latin typeface="SassoonPrimaryInfant" pitchFamily="2" charset="0"/>
              </a:rPr>
              <a:t>Spell words by identifying sounds in them and representing the sounds with a letter or letters.</a:t>
            </a:r>
          </a:p>
          <a:p>
            <a:r>
              <a:rPr lang="en-GB" sz="3200" dirty="0">
                <a:latin typeface="SassoonPrimaryInfant" pitchFamily="2" charset="0"/>
              </a:rPr>
              <a:t>Write simple phrases and sentences that can be read by others.</a:t>
            </a:r>
          </a:p>
        </p:txBody>
      </p:sp>
    </p:spTree>
    <p:extLst>
      <p:ext uri="{BB962C8B-B14F-4D97-AF65-F5344CB8AC3E}">
        <p14:creationId xmlns:p14="http://schemas.microsoft.com/office/powerpoint/2010/main" val="388322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B83A71-F247-4DC1-915C-DC7B07BC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89" y="872066"/>
            <a:ext cx="8534399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5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4585-63CD-4300-9239-4DAFC66C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F8CF9-F417-4906-B612-0575ECB3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7" y="1201144"/>
            <a:ext cx="5565421" cy="44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51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47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SassoonPrimaryInfant</vt:lpstr>
      <vt:lpstr>Organic</vt:lpstr>
      <vt:lpstr>Writing workshop </vt:lpstr>
      <vt:lpstr>Early Learning Goal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workshop </dc:title>
  <dc:creator>Kayleigh Winfield</dc:creator>
  <cp:lastModifiedBy>Kayleigh Winfield</cp:lastModifiedBy>
  <cp:revision>1</cp:revision>
  <dcterms:created xsi:type="dcterms:W3CDTF">2023-03-22T10:05:45Z</dcterms:created>
  <dcterms:modified xsi:type="dcterms:W3CDTF">2023-03-22T10:12:21Z</dcterms:modified>
</cp:coreProperties>
</file>